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0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33D10-5E23-4A7B-8802-DD7BE317317E}" type="datetimeFigureOut">
              <a:rPr lang="it-IT" smtClean="0"/>
              <a:pPr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69A04-478F-48D7-9C1A-F37678F4B6A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19672" y="404664"/>
            <a:ext cx="5896744" cy="1652736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C00000"/>
                </a:solidFill>
              </a:rPr>
              <a:t>Workshop </a:t>
            </a:r>
            <a:r>
              <a:rPr lang="it-IT" sz="2800" b="1" dirty="0" smtClean="0">
                <a:solidFill>
                  <a:srgbClr val="C00000"/>
                </a:solidFill>
              </a:rPr>
              <a:t>Progetto EU </a:t>
            </a:r>
            <a:r>
              <a:rPr lang="it-IT" sz="2800" b="1" dirty="0" err="1" smtClean="0">
                <a:solidFill>
                  <a:srgbClr val="C00000"/>
                </a:solidFill>
              </a:rPr>
              <a:t>GenderTIME</a:t>
            </a:r>
            <a:endParaRPr lang="it-IT" b="1" dirty="0" smtClean="0">
              <a:solidFill>
                <a:srgbClr val="C00000"/>
              </a:solidFill>
            </a:endParaRPr>
          </a:p>
          <a:p>
            <a:r>
              <a:rPr lang="it-IT" sz="2600" dirty="0" smtClean="0">
                <a:solidFill>
                  <a:srgbClr val="C00000"/>
                </a:solidFill>
              </a:rPr>
              <a:t>Metodi per misurare la parità di genere in Accademia. Esperienze e metodologie</a:t>
            </a:r>
          </a:p>
        </p:txBody>
      </p:sp>
      <p:pic>
        <p:nvPicPr>
          <p:cNvPr id="4" name="Picture 3" descr="D:\WORK\SANJA\LOGO\GT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584176" cy="725286"/>
          </a:xfrm>
          <a:prstGeom prst="rect">
            <a:avLst/>
          </a:prstGeom>
          <a:noFill/>
          <a:effectLst>
            <a:glow rad="101600">
              <a:schemeClr val="bg1">
                <a:lumMod val="95000"/>
                <a:alpha val="60000"/>
              </a:schemeClr>
            </a:glow>
          </a:effectLst>
        </p:spPr>
      </p:pic>
      <p:pic>
        <p:nvPicPr>
          <p:cNvPr id="6" name="Picture 8" descr="C:\Documents and Settings\Administrator\Desktop\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6093296"/>
            <a:ext cx="916348" cy="662885"/>
          </a:xfrm>
          <a:prstGeom prst="rect">
            <a:avLst/>
          </a:prstGeom>
          <a:noFill/>
        </p:spPr>
      </p:pic>
      <p:pic>
        <p:nvPicPr>
          <p:cNvPr id="1026" name="Picture 2" descr="C:\Users\cirspg\Desktop\logo unip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188641"/>
            <a:ext cx="1156591" cy="1161754"/>
          </a:xfrm>
          <a:prstGeom prst="rect">
            <a:avLst/>
          </a:prstGeom>
          <a:noFill/>
        </p:spPr>
      </p:pic>
      <p:pic>
        <p:nvPicPr>
          <p:cNvPr id="1028" name="Picture 4" descr="C:\Users\cirspg\Desktop\logo U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39273" y="6233888"/>
            <a:ext cx="642938" cy="428625"/>
          </a:xfrm>
          <a:prstGeom prst="rect">
            <a:avLst/>
          </a:prstGeom>
          <a:noFill/>
        </p:spPr>
      </p:pic>
      <p:sp>
        <p:nvSpPr>
          <p:cNvPr id="10" name="CasellaDiTesto 9"/>
          <p:cNvSpPr txBox="1"/>
          <p:nvPr/>
        </p:nvSpPr>
        <p:spPr>
          <a:xfrm>
            <a:off x="179512" y="1863461"/>
            <a:ext cx="8784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Venerdì 28 novembre 2014</a:t>
            </a:r>
          </a:p>
          <a:p>
            <a:pPr algn="ctr"/>
            <a:r>
              <a:rPr lang="it-IT" b="1" dirty="0" smtClean="0"/>
              <a:t>Università degli Studi di Padova - Sala Canova (galleria Tito Livio)</a:t>
            </a:r>
          </a:p>
          <a:p>
            <a:pPr algn="ctr"/>
            <a:r>
              <a:rPr lang="it-IT" b="1" smtClean="0"/>
              <a:t>Ore </a:t>
            </a:r>
            <a:r>
              <a:rPr lang="it-IT" b="1" smtClean="0"/>
              <a:t>9.30-12.30</a:t>
            </a:r>
            <a:r>
              <a:rPr lang="it-IT" smtClean="0"/>
              <a:t> </a:t>
            </a:r>
            <a:endParaRPr lang="it-IT" dirty="0" smtClean="0"/>
          </a:p>
          <a:p>
            <a:pPr algn="ctr"/>
            <a:endParaRPr lang="it-IT" dirty="0"/>
          </a:p>
          <a:p>
            <a:r>
              <a:rPr lang="it-IT" sz="1600" b="1" dirty="0" smtClean="0">
                <a:solidFill>
                  <a:srgbClr val="C00000"/>
                </a:solidFill>
              </a:rPr>
              <a:t>9.30-10.00	 Presentazione di </a:t>
            </a:r>
            <a:r>
              <a:rPr lang="it-IT" sz="1600" b="1" dirty="0" err="1" smtClean="0">
                <a:solidFill>
                  <a:srgbClr val="C00000"/>
                </a:solidFill>
              </a:rPr>
              <a:t>GenderTIME</a:t>
            </a:r>
            <a:r>
              <a:rPr lang="it-IT" sz="1600" b="1" dirty="0" smtClean="0">
                <a:solidFill>
                  <a:srgbClr val="C00000"/>
                </a:solidFill>
              </a:rPr>
              <a:t>: un progetto  europeo per la parità di genere </a:t>
            </a:r>
          </a:p>
          <a:p>
            <a:r>
              <a:rPr lang="it-IT" sz="1600" i="1" dirty="0" smtClean="0"/>
              <a:t>Silvana Badaloni</a:t>
            </a:r>
            <a:r>
              <a:rPr lang="it-IT" sz="1600" dirty="0" smtClean="0"/>
              <a:t>, Responsabile Scientifica del progetto EU 7FP/</a:t>
            </a:r>
            <a:r>
              <a:rPr lang="it-IT" sz="1600" dirty="0" err="1" smtClean="0"/>
              <a:t>GenderTIME</a:t>
            </a:r>
            <a:r>
              <a:rPr lang="it-IT" sz="1600" dirty="0" smtClean="0"/>
              <a:t>, Coordinatrice dell’Osservatorio di Ateneo per le Pari Opportunità</a:t>
            </a:r>
          </a:p>
          <a:p>
            <a:r>
              <a:rPr lang="it-IT" sz="1600" i="1" dirty="0" smtClean="0"/>
              <a:t>Marina De Rossi, </a:t>
            </a:r>
            <a:r>
              <a:rPr lang="it-IT" sz="1600" dirty="0" smtClean="0"/>
              <a:t>Delegata del Rettore per le pari opportunità e Transfer Agent del progetto </a:t>
            </a:r>
            <a:r>
              <a:rPr lang="it-IT" sz="1600" dirty="0" err="1" smtClean="0"/>
              <a:t>GenderTIME</a:t>
            </a:r>
            <a:endParaRPr lang="it-IT" sz="1600" b="1" dirty="0" smtClean="0">
              <a:solidFill>
                <a:srgbClr val="C00000"/>
              </a:solidFill>
            </a:endParaRPr>
          </a:p>
          <a:p>
            <a:r>
              <a:rPr lang="it-IT" sz="1600" b="1" dirty="0" smtClean="0">
                <a:solidFill>
                  <a:srgbClr val="C00000"/>
                </a:solidFill>
              </a:rPr>
              <a:t>10.00-10.30 Come misurare la parità di genere in Accademia. Un’introduzione</a:t>
            </a:r>
          </a:p>
          <a:p>
            <a:r>
              <a:rPr lang="it-IT" sz="1600" i="1" dirty="0" smtClean="0"/>
              <a:t>Lorenza </a:t>
            </a:r>
            <a:r>
              <a:rPr lang="it-IT" sz="1600" i="1" dirty="0" err="1" smtClean="0"/>
              <a:t>Perini</a:t>
            </a:r>
            <a:r>
              <a:rPr lang="it-IT" sz="1600" dirty="0"/>
              <a:t> </a:t>
            </a:r>
            <a:r>
              <a:rPr lang="it-IT" sz="1600" dirty="0" smtClean="0"/>
              <a:t>(Assegnista </a:t>
            </a:r>
            <a:r>
              <a:rPr lang="it-IT" sz="1600" dirty="0" err="1" smtClean="0"/>
              <a:t>GenderTIME</a:t>
            </a:r>
            <a:r>
              <a:rPr lang="it-IT" sz="1600" dirty="0" smtClean="0"/>
              <a:t>), Quali indicatori?</a:t>
            </a:r>
          </a:p>
          <a:p>
            <a:r>
              <a:rPr lang="it-IT" sz="1600" i="1" dirty="0" smtClean="0"/>
              <a:t>Chiara Piccolo</a:t>
            </a:r>
            <a:r>
              <a:rPr lang="it-IT" sz="1600" dirty="0"/>
              <a:t> </a:t>
            </a:r>
            <a:r>
              <a:rPr lang="it-IT" sz="1600" dirty="0" smtClean="0"/>
              <a:t>(Dottoranda FISSPA), Prima ricognizione sui dati di genere nelle Commissioni di Ateneo</a:t>
            </a:r>
            <a:endParaRPr lang="it-IT" b="1" i="1" dirty="0" smtClean="0">
              <a:solidFill>
                <a:srgbClr val="C00000"/>
              </a:solidFill>
            </a:endParaRPr>
          </a:p>
          <a:p>
            <a:r>
              <a:rPr lang="it-IT" sz="1600" b="1" dirty="0" smtClean="0">
                <a:solidFill>
                  <a:srgbClr val="C00000"/>
                </a:solidFill>
              </a:rPr>
              <a:t>10.30-12.00  Il bilancio di genere nelle organizzazioni scientifiche: l'esperienza del progetto </a:t>
            </a:r>
            <a:r>
              <a:rPr lang="it-IT" sz="1600" b="1" dirty="0" err="1" smtClean="0">
                <a:solidFill>
                  <a:srgbClr val="C00000"/>
                </a:solidFill>
              </a:rPr>
              <a:t>Genislab</a:t>
            </a:r>
            <a:r>
              <a:rPr lang="it-IT" sz="1600" b="1" dirty="0" smtClean="0">
                <a:solidFill>
                  <a:srgbClr val="C00000"/>
                </a:solidFill>
              </a:rPr>
              <a:t>, </a:t>
            </a:r>
            <a:r>
              <a:rPr lang="it-IT" sz="1600" i="1" dirty="0" smtClean="0"/>
              <a:t>Angela Genova, </a:t>
            </a:r>
            <a:r>
              <a:rPr lang="it-IT" sz="1600" dirty="0" smtClean="0"/>
              <a:t>Fondazione Giacomo </a:t>
            </a:r>
            <a:r>
              <a:rPr lang="it-IT" sz="1600" dirty="0" err="1" smtClean="0"/>
              <a:t>Brodolini</a:t>
            </a:r>
            <a:r>
              <a:rPr lang="it-IT" sz="1600" dirty="0" smtClean="0"/>
              <a:t> (Università degli Studi di Urbino Carlo Bo’)</a:t>
            </a:r>
          </a:p>
          <a:p>
            <a:r>
              <a:rPr lang="it-IT" sz="1600" b="1" dirty="0" smtClean="0">
                <a:solidFill>
                  <a:srgbClr val="C00000"/>
                </a:solidFill>
              </a:rPr>
              <a:t>12.00-12.30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sz="1600" dirty="0" smtClean="0"/>
              <a:t>Dibattito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37</Words>
  <Application>Microsoft Office PowerPoint</Application>
  <PresentationFormat>Presentazione su schermo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cirspg</dc:creator>
  <cp:lastModifiedBy>Utente</cp:lastModifiedBy>
  <cp:revision>16</cp:revision>
  <dcterms:created xsi:type="dcterms:W3CDTF">2014-11-11T10:24:52Z</dcterms:created>
  <dcterms:modified xsi:type="dcterms:W3CDTF">2014-11-21T13:55:20Z</dcterms:modified>
</cp:coreProperties>
</file>